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man penny" userId="025960be1139dbfd" providerId="LiveId" clId="{13D36E74-1964-4C07-89B1-0010B473F7E8}"/>
    <pc:docChg chg="modSld">
      <pc:chgData name="norman penny" userId="025960be1139dbfd" providerId="LiveId" clId="{13D36E74-1964-4C07-89B1-0010B473F7E8}" dt="2026-01-15T15:18:55.865" v="9" actId="6549"/>
      <pc:docMkLst>
        <pc:docMk/>
      </pc:docMkLst>
      <pc:sldChg chg="modSp mod">
        <pc:chgData name="norman penny" userId="025960be1139dbfd" providerId="LiveId" clId="{13D36E74-1964-4C07-89B1-0010B473F7E8}" dt="2026-01-15T15:18:55.865" v="9" actId="6549"/>
        <pc:sldMkLst>
          <pc:docMk/>
          <pc:sldMk cId="3909531190" sldId="259"/>
        </pc:sldMkLst>
        <pc:spChg chg="mod">
          <ac:chgData name="norman penny" userId="025960be1139dbfd" providerId="LiveId" clId="{13D36E74-1964-4C07-89B1-0010B473F7E8}" dt="2026-01-15T15:18:55.865" v="9" actId="6549"/>
          <ac:spMkLst>
            <pc:docMk/>
            <pc:sldMk cId="3909531190" sldId="259"/>
            <ac:spMk id="4" creationId="{A3CABF8F-5933-A89C-F224-8E4B4D5A968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44D4C-9A14-10C7-2520-B39E216A4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2BB6F9-E754-4598-CC6C-66272B00B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9874D-A4E1-C844-80CB-A6B2A81F7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26161-D527-D730-175C-29D848E47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DF21B-7142-FA73-20B4-ED535498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06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5F6B6-0260-C131-84E0-CA48B335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1E1DF-E0F5-C155-3693-772F5E4F4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767A4-E260-D262-EE37-B79FAAE73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1BC0D-DD12-4811-5841-6C766C718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11651-C7E7-82F8-FAA7-A3A3F2B9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57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DD545-EF4B-2558-C341-9753606F1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28A02-DAD6-0FBD-4611-2617B386A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0AEC3-716C-EAFA-3CD5-C45C9A185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C5E5F-0532-1A92-11B0-8443C423C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53075-5C7D-F389-FCB1-A7F9D728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63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2887B-8EFC-B5E6-39D2-13E485DDD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00A2C-3A0B-66F9-F5CF-BF650EB0B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A2295-7409-F851-E0FF-3223403A8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F4335-18DF-ABAB-5170-C5F887937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FE2A77-07DB-7353-B490-09A88ACBB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47C84-D95F-1E62-F56B-8F406905A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120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7C078-D216-0051-E5C1-E47C58E76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C49C8-1F92-46D1-4CDD-5CAA34689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26EB4-EFBD-74F1-DD79-23CF7BA88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B4E954-EFD2-18DB-02E5-AD37F73831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DFF925-8F40-E4B3-B3C5-A561E3D18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88C33-FB87-1E1C-D3ED-6920D248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9B10F-4DFE-FAEE-82C5-58E60A2F2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56D7AD-E2C9-E831-B049-04F61E2D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01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2954A-30BD-D016-91FB-9E6E6947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3A8A26-2F64-A6E0-35BB-B56A28C9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F69F7D-42F4-8885-8EE3-2CDCEA5D3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F7156-3FEF-3411-A72E-55574601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08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F231F8-7132-6833-55EF-960912B8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126135-8737-0670-2C49-93BF77E9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2D798-DDE6-81DD-89F0-3B37BD664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57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EB19-6FF7-F522-0016-54A7AE712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AAB3C-4761-9FD8-D0D9-74371F18D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D2145-AFE8-FFC3-D608-F02008200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3A757-90E0-FED9-F77D-4EC21AD0E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43E94-FA83-16BF-1C3B-2757903B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662D4-6614-CFB6-BB01-2AA01A49C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82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2AEFD-593D-78F1-681C-67AA9FC3F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83B0CA-3ED2-8222-A103-2A0F0854C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49BB2-AE01-DEEB-12C3-8C5AA45F0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A6239-0D69-DD2D-0E52-99EF0D2AA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4D632-E320-AA98-A532-668ADFDB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63F72-BCD0-D82A-D75E-9A8F96C2C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81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72A1-AD1A-49F9-EA5D-8F2FEC0C5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F470F-1CA1-38C4-700A-4B8E3FACD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EEA6A-8281-D6B8-2FF2-46A3795EE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F360A-995B-B4F5-A102-C6CDE0084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85CD8-8A0F-8ED0-5A83-0512B034C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21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08EC23-9D47-EEA1-AC52-A3AFA04415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5DFAB6-5725-EEB6-30F6-292C6B010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83B18-2756-6EED-865A-569254078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0C647-0D02-8CA6-49C9-CC542BCDF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4386A-CDA5-B5B6-6545-3B3EFA137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7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92DF8C-06E1-D8D9-0EBD-87E47C18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F6E4E-A5FD-90B5-B640-6D6C9C37F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CDBD3-8333-C1B7-E8C1-8C6442B9F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C7167-1B2E-4C7A-A912-1B8402483AF6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90FBC-9573-56CC-DF50-BF3495923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0F04B-3B46-A252-0FA4-620B1E5C0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2F69-8121-4D6F-ABDB-AFBED3074B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59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629AC767-D1F9-865B-3B28-F5B77EC47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561975"/>
            <a:ext cx="8572500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843202-7919-E778-05C8-BCD526AC7BF5}"/>
              </a:ext>
            </a:extLst>
          </p:cNvPr>
          <p:cNvCxnSpPr/>
          <p:nvPr/>
        </p:nvCxnSpPr>
        <p:spPr>
          <a:xfrm>
            <a:off x="3146612" y="1277470"/>
            <a:ext cx="5459505" cy="430305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E82D70D-8FD6-D2F1-51E6-6FBE2A178D66}"/>
              </a:ext>
            </a:extLst>
          </p:cNvPr>
          <p:cNvCxnSpPr>
            <a:cxnSpLocks/>
          </p:cNvCxnSpPr>
          <p:nvPr/>
        </p:nvCxnSpPr>
        <p:spPr>
          <a:xfrm>
            <a:off x="2250141" y="5889814"/>
            <a:ext cx="2689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3CABF8F-5933-A89C-F224-8E4B4D5A9684}"/>
              </a:ext>
            </a:extLst>
          </p:cNvPr>
          <p:cNvSpPr txBox="1"/>
          <p:nvPr/>
        </p:nvSpPr>
        <p:spPr>
          <a:xfrm>
            <a:off x="125122" y="555579"/>
            <a:ext cx="314432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This picture shows Franklin’s expedition</a:t>
            </a:r>
          </a:p>
          <a:p>
            <a:r>
              <a:rPr lang="en-GB" sz="1400" b="1" dirty="0"/>
              <a:t>route and the Hong Kong – New York</a:t>
            </a:r>
          </a:p>
          <a:p>
            <a:r>
              <a:rPr lang="en-GB" sz="1400" b="1" dirty="0"/>
              <a:t>trans-Arctic air route.</a:t>
            </a:r>
          </a:p>
          <a:p>
            <a:endParaRPr lang="en-GB" sz="1400" b="1" dirty="0"/>
          </a:p>
          <a:p>
            <a:r>
              <a:rPr lang="en-GB" sz="1400" b="1" dirty="0"/>
              <a:t>If the file is downloaded, the varying</a:t>
            </a:r>
          </a:p>
          <a:p>
            <a:r>
              <a:rPr lang="en-GB" sz="1400" b="1" dirty="0"/>
              <a:t>Sea Ice Extent (2018 versus 1850)</a:t>
            </a:r>
          </a:p>
          <a:p>
            <a:r>
              <a:rPr lang="en-GB" sz="1400" b="1" dirty="0"/>
              <a:t>can be seen.</a:t>
            </a:r>
          </a:p>
          <a:p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909531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37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norman penny</dc:creator>
  <cp:lastModifiedBy>norman penny</cp:lastModifiedBy>
  <cp:revision>25</cp:revision>
  <dcterms:created xsi:type="dcterms:W3CDTF">2022-08-15T11:17:34Z</dcterms:created>
  <dcterms:modified xsi:type="dcterms:W3CDTF">2026-01-15T15:19:01Z</dcterms:modified>
</cp:coreProperties>
</file>